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902D20"/>
    <a:srgbClr val="792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05" autoAdjust="0"/>
  </p:normalViewPr>
  <p:slideViewPr>
    <p:cSldViewPr>
      <p:cViewPr>
        <p:scale>
          <a:sx n="80" d="100"/>
          <a:sy n="80" d="100"/>
        </p:scale>
        <p:origin x="-882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9E6-E8D2-4D68-A0E0-6A94EE876A28}" type="datetimeFigureOut">
              <a:rPr lang="en-AU" smtClean="0"/>
              <a:t>6/02/2015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69F-8F5C-4682-A331-CC091E7A1A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23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9E6-E8D2-4D68-A0E0-6A94EE876A28}" type="datetimeFigureOut">
              <a:rPr lang="en-AU" smtClean="0"/>
              <a:t>6/02/2015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69F-8F5C-4682-A331-CC091E7A1A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673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9E6-E8D2-4D68-A0E0-6A94EE876A28}" type="datetimeFigureOut">
              <a:rPr lang="en-AU" smtClean="0"/>
              <a:t>6/02/2015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69F-8F5C-4682-A331-CC091E7A1A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48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9E6-E8D2-4D68-A0E0-6A94EE876A28}" type="datetimeFigureOut">
              <a:rPr lang="en-AU" smtClean="0"/>
              <a:t>6/02/2015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69F-8F5C-4682-A331-CC091E7A1A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40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9E6-E8D2-4D68-A0E0-6A94EE876A28}" type="datetimeFigureOut">
              <a:rPr lang="en-AU" smtClean="0"/>
              <a:t>6/02/2015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69F-8F5C-4682-A331-CC091E7A1A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8748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9E6-E8D2-4D68-A0E0-6A94EE876A28}" type="datetimeFigureOut">
              <a:rPr lang="en-AU" smtClean="0"/>
              <a:t>6/02/2015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69F-8F5C-4682-A331-CC091E7A1A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278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9E6-E8D2-4D68-A0E0-6A94EE876A28}" type="datetimeFigureOut">
              <a:rPr lang="en-AU" smtClean="0"/>
              <a:t>6/02/2015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69F-8F5C-4682-A331-CC091E7A1A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39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9E6-E8D2-4D68-A0E0-6A94EE876A28}" type="datetimeFigureOut">
              <a:rPr lang="en-AU" smtClean="0"/>
              <a:t>6/02/2015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69F-8F5C-4682-A331-CC091E7A1A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60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9E6-E8D2-4D68-A0E0-6A94EE876A28}" type="datetimeFigureOut">
              <a:rPr lang="en-AU" smtClean="0"/>
              <a:t>6/02/2015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69F-8F5C-4682-A331-CC091E7A1A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91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9E6-E8D2-4D68-A0E0-6A94EE876A28}" type="datetimeFigureOut">
              <a:rPr lang="en-AU" smtClean="0"/>
              <a:t>6/02/2015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69F-8F5C-4682-A331-CC091E7A1A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641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9E6-E8D2-4D68-A0E0-6A94EE876A28}" type="datetimeFigureOut">
              <a:rPr lang="en-AU" smtClean="0"/>
              <a:t>6/02/2015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A69F-8F5C-4682-A331-CC091E7A1A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82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79E6-E8D2-4D68-A0E0-6A94EE876A28}" type="datetimeFigureOut">
              <a:rPr lang="en-AU" smtClean="0"/>
              <a:t>6/02/2015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8A69F-8F5C-4682-A331-CC091E7A1A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71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 t="12908" r="18153" b="7457"/>
          <a:stretch/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733256"/>
            <a:ext cx="2559277" cy="8957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8" r="14244" b="48708"/>
          <a:stretch/>
        </p:blipFill>
        <p:spPr>
          <a:xfrm>
            <a:off x="5456254" y="188639"/>
            <a:ext cx="3687746" cy="15841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368124"/>
            <a:ext cx="4621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BART App Walkthrough</a:t>
            </a:r>
          </a:p>
          <a:p>
            <a:r>
              <a:rPr lang="en-AU" sz="2400" dirty="0" smtClean="0">
                <a:solidFill>
                  <a:schemeClr val="bg1"/>
                </a:solidFill>
              </a:rPr>
              <a:t>For new BART users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782"/>
            <a:ext cx="564872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1359607"/>
            <a:ext cx="23762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902D20"/>
                </a:solidFill>
              </a:rPr>
              <a:t>Groups</a:t>
            </a:r>
          </a:p>
          <a:p>
            <a:endParaRPr lang="en-AU" sz="2000" dirty="0" smtClean="0"/>
          </a:p>
          <a:p>
            <a:r>
              <a:rPr lang="en-AU" sz="2000" dirty="0" smtClean="0"/>
              <a:t>View the groups you belong to and choose the groups that you want to receive data for.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7831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18" y="291177"/>
            <a:ext cx="655160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2535" y="323945"/>
            <a:ext cx="339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902D20"/>
                </a:solidFill>
              </a:rPr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10594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52" y="340246"/>
            <a:ext cx="5550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2535" y="323945"/>
            <a:ext cx="339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902D20"/>
                </a:solidFill>
              </a:rPr>
              <a:t>Map (Hydrants)</a:t>
            </a:r>
          </a:p>
        </p:txBody>
      </p:sp>
    </p:spTree>
    <p:extLst>
      <p:ext uri="{BB962C8B-B14F-4D97-AF65-F5344CB8AC3E}">
        <p14:creationId xmlns:p14="http://schemas.microsoft.com/office/powerpoint/2010/main" val="28812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45" y="323945"/>
            <a:ext cx="653530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2535" y="323945"/>
            <a:ext cx="339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902D20"/>
                </a:solidFill>
              </a:rPr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12763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90" y="314928"/>
            <a:ext cx="663309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2535" y="323945"/>
            <a:ext cx="339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902D20"/>
                </a:solidFill>
              </a:rPr>
              <a:t>Attendees</a:t>
            </a:r>
          </a:p>
        </p:txBody>
      </p:sp>
    </p:spTree>
    <p:extLst>
      <p:ext uri="{BB962C8B-B14F-4D97-AF65-F5344CB8AC3E}">
        <p14:creationId xmlns:p14="http://schemas.microsoft.com/office/powerpoint/2010/main" val="30625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26" y="1700808"/>
            <a:ext cx="4388517" cy="1535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9250" y="3916557"/>
            <a:ext cx="358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Proudly brought to you by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19" y="4583673"/>
            <a:ext cx="2930333" cy="75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1560" y="1268760"/>
            <a:ext cx="39068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902D20"/>
                </a:solidFill>
              </a:rPr>
              <a:t>Lets get started!</a:t>
            </a:r>
          </a:p>
          <a:p>
            <a:r>
              <a:rPr lang="en-AU" sz="2000" dirty="0" smtClean="0"/>
              <a:t> </a:t>
            </a:r>
          </a:p>
          <a:p>
            <a:r>
              <a:rPr lang="en-AU" sz="2000" b="1" dirty="0" smtClean="0"/>
              <a:t>First you will need to download the BART app for your device.</a:t>
            </a:r>
          </a:p>
          <a:p>
            <a:endParaRPr lang="en-AU" sz="2000" dirty="0" smtClean="0"/>
          </a:p>
          <a:p>
            <a:endParaRPr lang="en-AU" sz="2000" dirty="0"/>
          </a:p>
          <a:p>
            <a:endParaRPr lang="en-AU" sz="2000" dirty="0" smtClean="0"/>
          </a:p>
          <a:p>
            <a:endParaRPr lang="en-AU" sz="2000" dirty="0" smtClean="0"/>
          </a:p>
          <a:p>
            <a:r>
              <a:rPr lang="en-AU" sz="2000" dirty="0" smtClean="0"/>
              <a:t>Open up your BART app by pressing the icon on your phone, and enter in your login details.</a:t>
            </a:r>
            <a:endParaRPr lang="en-AU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3" y="27384"/>
            <a:ext cx="456747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42" y="2852936"/>
            <a:ext cx="917922" cy="9179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92460" y="1916832"/>
            <a:ext cx="84729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403648" y="184482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b</a:t>
            </a:r>
            <a:endParaRPr lang="en-A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92460" y="1844824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a</a:t>
            </a:r>
            <a:endParaRPr lang="en-A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8512" y="1844824"/>
            <a:ext cx="247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r</a:t>
            </a:r>
            <a:endParaRPr lang="en-A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60520" y="1844824"/>
            <a:ext cx="247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t</a:t>
            </a:r>
            <a:endParaRPr lang="en-A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28908" y="184482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u</a:t>
            </a:r>
            <a:endParaRPr lang="en-A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32448" y="1844823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s</a:t>
            </a:r>
            <a:endParaRPr lang="en-A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16106" y="184482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e</a:t>
            </a:r>
            <a:endParaRPr lang="en-A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22590" y="1844822"/>
            <a:ext cx="247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r</a:t>
            </a:r>
            <a:endParaRPr lang="en-AU" sz="1400" dirty="0"/>
          </a:p>
        </p:txBody>
      </p:sp>
      <p:sp>
        <p:nvSpPr>
          <p:cNvPr id="20" name="Rectangle 19"/>
          <p:cNvSpPr/>
          <p:nvPr/>
        </p:nvSpPr>
        <p:spPr>
          <a:xfrm>
            <a:off x="1492460" y="2276872"/>
            <a:ext cx="84729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1520410" y="232602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/>
          <p:cNvSpPr/>
          <p:nvPr/>
        </p:nvSpPr>
        <p:spPr>
          <a:xfrm>
            <a:off x="1605214" y="232602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1689244" y="232602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/>
          <p:cNvSpPr/>
          <p:nvPr/>
        </p:nvSpPr>
        <p:spPr>
          <a:xfrm>
            <a:off x="1770816" y="232602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/>
          <p:cNvSpPr/>
          <p:nvPr/>
        </p:nvSpPr>
        <p:spPr>
          <a:xfrm>
            <a:off x="1852061" y="2326019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/>
          <p:cNvSpPr/>
          <p:nvPr/>
        </p:nvSpPr>
        <p:spPr>
          <a:xfrm>
            <a:off x="1937186" y="232602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/>
          <p:cNvSpPr/>
          <p:nvPr/>
        </p:nvSpPr>
        <p:spPr>
          <a:xfrm>
            <a:off x="2022809" y="232698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/>
          <p:cNvSpPr/>
          <p:nvPr/>
        </p:nvSpPr>
        <p:spPr>
          <a:xfrm>
            <a:off x="2106306" y="232460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4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97" y="476672"/>
            <a:ext cx="6879979" cy="6689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2535" y="323945"/>
            <a:ext cx="339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902D20"/>
                </a:solidFill>
              </a:rPr>
              <a:t>The Main Interface</a:t>
            </a:r>
          </a:p>
        </p:txBody>
      </p:sp>
    </p:spTree>
    <p:extLst>
      <p:ext uri="{BB962C8B-B14F-4D97-AF65-F5344CB8AC3E}">
        <p14:creationId xmlns:p14="http://schemas.microsoft.com/office/powerpoint/2010/main" val="33383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8064" y="1268760"/>
            <a:ext cx="31683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902D20"/>
                </a:solidFill>
              </a:rPr>
              <a:t>Access the Menu</a:t>
            </a:r>
          </a:p>
          <a:p>
            <a:r>
              <a:rPr lang="en-AU" sz="2000" dirty="0" smtClean="0"/>
              <a:t> </a:t>
            </a:r>
          </a:p>
          <a:p>
            <a:r>
              <a:rPr lang="en-AU" sz="2000" b="1" dirty="0" smtClean="0"/>
              <a:t>To access the main menu, simply press the menu button:</a:t>
            </a:r>
          </a:p>
          <a:p>
            <a:endParaRPr lang="en-AU" sz="2000" dirty="0" smtClean="0"/>
          </a:p>
          <a:p>
            <a:endParaRPr lang="en-AU" sz="2000" dirty="0"/>
          </a:p>
          <a:p>
            <a:endParaRPr lang="en-AU" sz="2000" dirty="0" smtClean="0"/>
          </a:p>
          <a:p>
            <a:endParaRPr lang="en-AU" sz="2000" dirty="0" smtClean="0"/>
          </a:p>
          <a:p>
            <a:r>
              <a:rPr lang="en-AU" sz="2000" dirty="0" smtClean="0"/>
              <a:t>Alternatively you can swipe from left to right.</a:t>
            </a:r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555093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28" y="3140968"/>
            <a:ext cx="889347" cy="88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44" y="322267"/>
            <a:ext cx="63821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2535" y="323945"/>
            <a:ext cx="339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902D20"/>
                </a:solidFill>
              </a:rPr>
              <a:t>Detailed View</a:t>
            </a:r>
          </a:p>
        </p:txBody>
      </p:sp>
    </p:spTree>
    <p:extLst>
      <p:ext uri="{BB962C8B-B14F-4D97-AF65-F5344CB8AC3E}">
        <p14:creationId xmlns:p14="http://schemas.microsoft.com/office/powerpoint/2010/main" val="7396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704705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1359607"/>
            <a:ext cx="23762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902D20"/>
                </a:solidFill>
              </a:rPr>
              <a:t>Chat</a:t>
            </a:r>
          </a:p>
          <a:p>
            <a:endParaRPr lang="en-AU" sz="2000" dirty="0" smtClean="0"/>
          </a:p>
          <a:p>
            <a:r>
              <a:rPr lang="en-AU" sz="2000" dirty="0" smtClean="0"/>
              <a:t>The chat menu option allows you to chat freely with other members of your team.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6125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2120" y="3140968"/>
            <a:ext cx="23762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902D20"/>
                </a:solidFill>
              </a:rPr>
              <a:t>Public List</a:t>
            </a:r>
            <a:endParaRPr lang="en-AU" sz="3200" b="1" dirty="0" smtClean="0">
              <a:solidFill>
                <a:srgbClr val="902D20"/>
              </a:solidFill>
            </a:endParaRPr>
          </a:p>
          <a:p>
            <a:endParaRPr lang="en-AU" sz="2000" dirty="0" smtClean="0"/>
          </a:p>
          <a:p>
            <a:r>
              <a:rPr lang="en-AU" sz="2000" dirty="0" smtClean="0"/>
              <a:t>The public list displays a feed of information that is available to the general public.</a:t>
            </a:r>
            <a:endParaRPr lang="en-A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65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6" y="332656"/>
            <a:ext cx="747078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2535" y="323945"/>
            <a:ext cx="339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902D20"/>
                </a:solidFill>
              </a:rPr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14218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7" y="44624"/>
            <a:ext cx="654508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1359607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902D20"/>
                </a:solidFill>
              </a:rPr>
              <a:t>Members Roster</a:t>
            </a:r>
          </a:p>
          <a:p>
            <a:endParaRPr lang="en-AU" sz="2000" dirty="0" smtClean="0"/>
          </a:p>
          <a:p>
            <a:r>
              <a:rPr lang="en-AU" sz="2000" dirty="0" smtClean="0"/>
              <a:t>View the availability of other members of your team.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2223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162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Randall</dc:creator>
  <cp:lastModifiedBy>Catherine Randall</cp:lastModifiedBy>
  <cp:revision>14</cp:revision>
  <dcterms:created xsi:type="dcterms:W3CDTF">2015-02-05T22:24:18Z</dcterms:created>
  <dcterms:modified xsi:type="dcterms:W3CDTF">2015-02-06T00:39:33Z</dcterms:modified>
</cp:coreProperties>
</file>